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8288000" cy="10287000"/>
  <p:notesSz cx="6858000" cy="9144000"/>
  <p:embeddedFontLst>
    <p:embeddedFont>
      <p:font typeface="Wedges" charset="1" panose="02000500000000000000"/>
      <p:regular r:id="rId35"/>
    </p:embeddedFont>
    <p:embeddedFont>
      <p:font typeface="Jua" charset="1" panose="0000000000000000000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8.png" Type="http://schemas.openxmlformats.org/officeDocument/2006/relationships/image"/><Relationship Id="rId4" Target="../media/image39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4.png" Type="http://schemas.openxmlformats.org/officeDocument/2006/relationships/image"/><Relationship Id="rId4" Target="../media/image45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8.png" Type="http://schemas.openxmlformats.org/officeDocument/2006/relationships/image"/><Relationship Id="rId4" Target="../media/image49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4.png" Type="http://schemas.openxmlformats.org/officeDocument/2006/relationships/image"/><Relationship Id="rId4" Target="../media/image55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46195">
            <a:off x="-3413173" y="8091216"/>
            <a:ext cx="25114346" cy="5901871"/>
          </a:xfrm>
          <a:custGeom>
            <a:avLst/>
            <a:gdLst/>
            <a:ahLst/>
            <a:cxnLst/>
            <a:rect r="r" b="b" t="t" l="l"/>
            <a:pathLst>
              <a:path h="5901871" w="25114346">
                <a:moveTo>
                  <a:pt x="0" y="0"/>
                </a:moveTo>
                <a:lnTo>
                  <a:pt x="25114346" y="0"/>
                </a:lnTo>
                <a:lnTo>
                  <a:pt x="25114346" y="5901872"/>
                </a:lnTo>
                <a:lnTo>
                  <a:pt x="0" y="5901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3690" y="6117135"/>
            <a:ext cx="3192654" cy="3628015"/>
          </a:xfrm>
          <a:custGeom>
            <a:avLst/>
            <a:gdLst/>
            <a:ahLst/>
            <a:cxnLst/>
            <a:rect r="r" b="b" t="t" l="l"/>
            <a:pathLst>
              <a:path h="3628015" w="3192654">
                <a:moveTo>
                  <a:pt x="0" y="0"/>
                </a:moveTo>
                <a:lnTo>
                  <a:pt x="3192654" y="0"/>
                </a:lnTo>
                <a:lnTo>
                  <a:pt x="3192654" y="3628015"/>
                </a:lnTo>
                <a:lnTo>
                  <a:pt x="0" y="3628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54266" y="6117135"/>
            <a:ext cx="3021834" cy="3628015"/>
          </a:xfrm>
          <a:custGeom>
            <a:avLst/>
            <a:gdLst/>
            <a:ahLst/>
            <a:cxnLst/>
            <a:rect r="r" b="b" t="t" l="l"/>
            <a:pathLst>
              <a:path h="3628015" w="3021834">
                <a:moveTo>
                  <a:pt x="0" y="0"/>
                </a:moveTo>
                <a:lnTo>
                  <a:pt x="3021834" y="0"/>
                </a:lnTo>
                <a:lnTo>
                  <a:pt x="3021834" y="3628015"/>
                </a:lnTo>
                <a:lnTo>
                  <a:pt x="0" y="36280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34022" y="6052387"/>
            <a:ext cx="2912071" cy="3757511"/>
          </a:xfrm>
          <a:custGeom>
            <a:avLst/>
            <a:gdLst/>
            <a:ahLst/>
            <a:cxnLst/>
            <a:rect r="r" b="b" t="t" l="l"/>
            <a:pathLst>
              <a:path h="3757511" w="2912071">
                <a:moveTo>
                  <a:pt x="0" y="0"/>
                </a:moveTo>
                <a:lnTo>
                  <a:pt x="2912071" y="0"/>
                </a:lnTo>
                <a:lnTo>
                  <a:pt x="2912071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04015" y="6052387"/>
            <a:ext cx="3345750" cy="3757511"/>
          </a:xfrm>
          <a:custGeom>
            <a:avLst/>
            <a:gdLst/>
            <a:ahLst/>
            <a:cxnLst/>
            <a:rect r="r" b="b" t="t" l="l"/>
            <a:pathLst>
              <a:path h="3757511" w="3345750">
                <a:moveTo>
                  <a:pt x="0" y="0"/>
                </a:moveTo>
                <a:lnTo>
                  <a:pt x="3345751" y="0"/>
                </a:lnTo>
                <a:lnTo>
                  <a:pt x="3345751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107688" y="6052387"/>
            <a:ext cx="3151612" cy="3757511"/>
          </a:xfrm>
          <a:custGeom>
            <a:avLst/>
            <a:gdLst/>
            <a:ahLst/>
            <a:cxnLst/>
            <a:rect r="r" b="b" t="t" l="l"/>
            <a:pathLst>
              <a:path h="3757511" w="3151612">
                <a:moveTo>
                  <a:pt x="0" y="0"/>
                </a:moveTo>
                <a:lnTo>
                  <a:pt x="3151612" y="0"/>
                </a:lnTo>
                <a:lnTo>
                  <a:pt x="3151612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331971"/>
            <a:ext cx="162306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236F84"/>
                </a:solidFill>
                <a:latin typeface="Wedges"/>
                <a:ea typeface="Wedges"/>
                <a:cs typeface="Wedges"/>
                <a:sym typeface="Wedges"/>
              </a:rPr>
              <a:t>LEARNING ALPHABET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89479" y="606676"/>
            <a:ext cx="6709042" cy="193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KVS Exam Teaching Video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46195">
            <a:off x="-3413173" y="8091216"/>
            <a:ext cx="25114346" cy="5901871"/>
          </a:xfrm>
          <a:custGeom>
            <a:avLst/>
            <a:gdLst/>
            <a:ahLst/>
            <a:cxnLst/>
            <a:rect r="r" b="b" t="t" l="l"/>
            <a:pathLst>
              <a:path h="5901871" w="25114346">
                <a:moveTo>
                  <a:pt x="0" y="0"/>
                </a:moveTo>
                <a:lnTo>
                  <a:pt x="25114346" y="0"/>
                </a:lnTo>
                <a:lnTo>
                  <a:pt x="25114346" y="5901872"/>
                </a:lnTo>
                <a:lnTo>
                  <a:pt x="0" y="5901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3690" y="6117135"/>
            <a:ext cx="3192654" cy="3628015"/>
          </a:xfrm>
          <a:custGeom>
            <a:avLst/>
            <a:gdLst/>
            <a:ahLst/>
            <a:cxnLst/>
            <a:rect r="r" b="b" t="t" l="l"/>
            <a:pathLst>
              <a:path h="3628015" w="3192654">
                <a:moveTo>
                  <a:pt x="0" y="0"/>
                </a:moveTo>
                <a:lnTo>
                  <a:pt x="3192654" y="0"/>
                </a:lnTo>
                <a:lnTo>
                  <a:pt x="3192654" y="3628015"/>
                </a:lnTo>
                <a:lnTo>
                  <a:pt x="0" y="3628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54266" y="6117135"/>
            <a:ext cx="3021834" cy="3628015"/>
          </a:xfrm>
          <a:custGeom>
            <a:avLst/>
            <a:gdLst/>
            <a:ahLst/>
            <a:cxnLst/>
            <a:rect r="r" b="b" t="t" l="l"/>
            <a:pathLst>
              <a:path h="3628015" w="3021834">
                <a:moveTo>
                  <a:pt x="0" y="0"/>
                </a:moveTo>
                <a:lnTo>
                  <a:pt x="3021834" y="0"/>
                </a:lnTo>
                <a:lnTo>
                  <a:pt x="3021834" y="3628015"/>
                </a:lnTo>
                <a:lnTo>
                  <a:pt x="0" y="36280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34022" y="6052387"/>
            <a:ext cx="2912071" cy="3757511"/>
          </a:xfrm>
          <a:custGeom>
            <a:avLst/>
            <a:gdLst/>
            <a:ahLst/>
            <a:cxnLst/>
            <a:rect r="r" b="b" t="t" l="l"/>
            <a:pathLst>
              <a:path h="3757511" w="2912071">
                <a:moveTo>
                  <a:pt x="0" y="0"/>
                </a:moveTo>
                <a:lnTo>
                  <a:pt x="2912071" y="0"/>
                </a:lnTo>
                <a:lnTo>
                  <a:pt x="2912071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04015" y="6052387"/>
            <a:ext cx="3345750" cy="3757511"/>
          </a:xfrm>
          <a:custGeom>
            <a:avLst/>
            <a:gdLst/>
            <a:ahLst/>
            <a:cxnLst/>
            <a:rect r="r" b="b" t="t" l="l"/>
            <a:pathLst>
              <a:path h="3757511" w="3345750">
                <a:moveTo>
                  <a:pt x="0" y="0"/>
                </a:moveTo>
                <a:lnTo>
                  <a:pt x="3345751" y="0"/>
                </a:lnTo>
                <a:lnTo>
                  <a:pt x="3345751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107688" y="6052387"/>
            <a:ext cx="3151612" cy="3757511"/>
          </a:xfrm>
          <a:custGeom>
            <a:avLst/>
            <a:gdLst/>
            <a:ahLst/>
            <a:cxnLst/>
            <a:rect r="r" b="b" t="t" l="l"/>
            <a:pathLst>
              <a:path h="3757511" w="3151612">
                <a:moveTo>
                  <a:pt x="0" y="0"/>
                </a:moveTo>
                <a:lnTo>
                  <a:pt x="3151612" y="0"/>
                </a:lnTo>
                <a:lnTo>
                  <a:pt x="3151612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03690" y="1659794"/>
            <a:ext cx="16255610" cy="285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Today, we are going to learn about the alphabet. Your teacher will show each letter on the screen. Read it out loud and think about words that start with that letter.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16764" y="1028700"/>
            <a:ext cx="7242048" cy="8229600"/>
          </a:xfrm>
          <a:custGeom>
            <a:avLst/>
            <a:gdLst/>
            <a:ahLst/>
            <a:cxnLst/>
            <a:rect r="r" b="b" t="t" l="l"/>
            <a:pathLst>
              <a:path h="8229600" w="7242048">
                <a:moveTo>
                  <a:pt x="0" y="0"/>
                </a:moveTo>
                <a:lnTo>
                  <a:pt x="7242048" y="0"/>
                </a:lnTo>
                <a:lnTo>
                  <a:pt x="72420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730359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F75B3F"/>
                </a:solidFill>
                <a:latin typeface="Wedges"/>
                <a:ea typeface="Wedges"/>
                <a:cs typeface="Wedges"/>
                <a:sym typeface="Wedges"/>
              </a:rPr>
              <a:t>LETTER 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924425"/>
            <a:ext cx="811530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Can you think of things that start with the letter A?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90272" y="1002596"/>
            <a:ext cx="6894605" cy="8281807"/>
          </a:xfrm>
          <a:custGeom>
            <a:avLst/>
            <a:gdLst/>
            <a:ahLst/>
            <a:cxnLst/>
            <a:rect r="r" b="b" t="t" l="l"/>
            <a:pathLst>
              <a:path h="8281807" w="6894605">
                <a:moveTo>
                  <a:pt x="0" y="0"/>
                </a:moveTo>
                <a:lnTo>
                  <a:pt x="6894605" y="0"/>
                </a:lnTo>
                <a:lnTo>
                  <a:pt x="6894605" y="8281808"/>
                </a:lnTo>
                <a:lnTo>
                  <a:pt x="0" y="82818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499473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F7604"/>
                </a:solidFill>
                <a:latin typeface="Wedges"/>
                <a:ea typeface="Wedges"/>
                <a:cs typeface="Wedges"/>
                <a:sym typeface="Wedges"/>
              </a:rPr>
              <a:t>LETTER B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540770"/>
            <a:ext cx="8115300" cy="28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Who can come up with words that start with the letter B? Raise your hand!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539612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048F92"/>
                </a:solidFill>
                <a:latin typeface="Wedges"/>
                <a:ea typeface="Wedges"/>
                <a:cs typeface="Wedges"/>
                <a:sym typeface="Wedges"/>
              </a:rPr>
              <a:t>LETTER C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4733678"/>
            <a:ext cx="8115300" cy="28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Let's explore things that begin with the letter C. Can you name any?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157612" y="1108687"/>
            <a:ext cx="6315950" cy="8149613"/>
          </a:xfrm>
          <a:custGeom>
            <a:avLst/>
            <a:gdLst/>
            <a:ahLst/>
            <a:cxnLst/>
            <a:rect r="r" b="b" t="t" l="l"/>
            <a:pathLst>
              <a:path h="8149613" w="6315950">
                <a:moveTo>
                  <a:pt x="0" y="0"/>
                </a:moveTo>
                <a:lnTo>
                  <a:pt x="6315950" y="0"/>
                </a:lnTo>
                <a:lnTo>
                  <a:pt x="6315950" y="8149613"/>
                </a:lnTo>
                <a:lnTo>
                  <a:pt x="0" y="81496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154399" y="-11940"/>
            <a:ext cx="4133601" cy="1526849"/>
          </a:xfrm>
          <a:custGeom>
            <a:avLst/>
            <a:gdLst/>
            <a:ahLst/>
            <a:cxnLst/>
            <a:rect r="r" b="b" t="t" l="l"/>
            <a:pathLst>
              <a:path h="1526849" w="4133601">
                <a:moveTo>
                  <a:pt x="0" y="0"/>
                </a:moveTo>
                <a:lnTo>
                  <a:pt x="4133601" y="0"/>
                </a:lnTo>
                <a:lnTo>
                  <a:pt x="4133601" y="1526849"/>
                </a:lnTo>
                <a:lnTo>
                  <a:pt x="0" y="15268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597334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B3B7F"/>
                </a:solidFill>
                <a:latin typeface="Wedges"/>
                <a:ea typeface="Wedges"/>
                <a:cs typeface="Wedges"/>
                <a:sym typeface="Wedges"/>
              </a:rPr>
              <a:t>LETTER D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4675956"/>
            <a:ext cx="8115300" cy="28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Can you come up with as many words as you can that start with the letter D?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513418" y="1028700"/>
            <a:ext cx="7327773" cy="8229600"/>
          </a:xfrm>
          <a:custGeom>
            <a:avLst/>
            <a:gdLst/>
            <a:ahLst/>
            <a:cxnLst/>
            <a:rect r="r" b="b" t="t" l="l"/>
            <a:pathLst>
              <a:path h="8229600" w="7327773">
                <a:moveTo>
                  <a:pt x="0" y="0"/>
                </a:moveTo>
                <a:lnTo>
                  <a:pt x="7327773" y="0"/>
                </a:lnTo>
                <a:lnTo>
                  <a:pt x="73277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9101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0"/>
                </a:lnTo>
                <a:lnTo>
                  <a:pt x="0" y="1675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4582" y="1083110"/>
            <a:ext cx="6811304" cy="8120780"/>
          </a:xfrm>
          <a:custGeom>
            <a:avLst/>
            <a:gdLst/>
            <a:ahLst/>
            <a:cxnLst/>
            <a:rect r="r" b="b" t="t" l="l"/>
            <a:pathLst>
              <a:path h="8120780" w="6811304">
                <a:moveTo>
                  <a:pt x="0" y="0"/>
                </a:moveTo>
                <a:lnTo>
                  <a:pt x="6811304" y="0"/>
                </a:lnTo>
                <a:lnTo>
                  <a:pt x="6811304" y="8120780"/>
                </a:lnTo>
                <a:lnTo>
                  <a:pt x="0" y="8120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446189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4A98CE"/>
                </a:solidFill>
                <a:latin typeface="Wedges"/>
                <a:ea typeface="Wedges"/>
                <a:cs typeface="Wedges"/>
                <a:sym typeface="Wedges"/>
              </a:rPr>
              <a:t>LETTER 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540770"/>
            <a:ext cx="8115300" cy="28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Who can come up with words that start with the letter E? Raise your hand!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10785" y="1028700"/>
            <a:ext cx="7355205" cy="8229600"/>
          </a:xfrm>
          <a:custGeom>
            <a:avLst/>
            <a:gdLst/>
            <a:ahLst/>
            <a:cxnLst/>
            <a:rect r="r" b="b" t="t" l="l"/>
            <a:pathLst>
              <a:path h="8229600" w="7355205">
                <a:moveTo>
                  <a:pt x="0" y="0"/>
                </a:moveTo>
                <a:lnTo>
                  <a:pt x="7355205" y="0"/>
                </a:lnTo>
                <a:lnTo>
                  <a:pt x="73552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446189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048F92"/>
                </a:solidFill>
                <a:latin typeface="Wedges"/>
                <a:ea typeface="Wedges"/>
                <a:cs typeface="Wedges"/>
                <a:sym typeface="Wedges"/>
              </a:rPr>
              <a:t>LETTER F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502281"/>
            <a:ext cx="8115300" cy="28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Let's brainstorm! What are some objects that start with the letter F?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144896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AA7050"/>
                </a:solidFill>
                <a:latin typeface="Wedges"/>
                <a:ea typeface="Wedges"/>
                <a:cs typeface="Wedges"/>
                <a:sym typeface="Wedges"/>
              </a:rPr>
              <a:t>LETTER G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144000" y="1028700"/>
            <a:ext cx="8157591" cy="8229600"/>
          </a:xfrm>
          <a:custGeom>
            <a:avLst/>
            <a:gdLst/>
            <a:ahLst/>
            <a:cxnLst/>
            <a:rect r="r" b="b" t="t" l="l"/>
            <a:pathLst>
              <a:path h="8229600" w="8157591">
                <a:moveTo>
                  <a:pt x="0" y="0"/>
                </a:moveTo>
                <a:lnTo>
                  <a:pt x="8157591" y="0"/>
                </a:lnTo>
                <a:lnTo>
                  <a:pt x="81575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4223519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I spy with my little eye, something that starts with the letter G. Can you guess what it is?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597334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D6677C"/>
                </a:solidFill>
                <a:latin typeface="Wedges"/>
                <a:ea typeface="Wedges"/>
                <a:cs typeface="Wedges"/>
                <a:sym typeface="Wedges"/>
              </a:rPr>
              <a:t>LETTER H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144000" y="1496687"/>
            <a:ext cx="8115300" cy="7293626"/>
          </a:xfrm>
          <a:custGeom>
            <a:avLst/>
            <a:gdLst/>
            <a:ahLst/>
            <a:cxnLst/>
            <a:rect r="r" b="b" t="t" l="l"/>
            <a:pathLst>
              <a:path h="7293626" w="8115300">
                <a:moveTo>
                  <a:pt x="0" y="0"/>
                </a:moveTo>
                <a:lnTo>
                  <a:pt x="8115300" y="0"/>
                </a:lnTo>
                <a:lnTo>
                  <a:pt x="8115300" y="7293626"/>
                </a:lnTo>
                <a:lnTo>
                  <a:pt x="0" y="7293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4675956"/>
            <a:ext cx="8115300" cy="28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Our mission is to find words that start with the letter H. Who's up for the task?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5403" y="1028700"/>
            <a:ext cx="6912864" cy="8229600"/>
          </a:xfrm>
          <a:custGeom>
            <a:avLst/>
            <a:gdLst/>
            <a:ahLst/>
            <a:cxnLst/>
            <a:rect r="r" b="b" t="t" l="l"/>
            <a:pathLst>
              <a:path h="8229600" w="6912864">
                <a:moveTo>
                  <a:pt x="0" y="0"/>
                </a:moveTo>
                <a:lnTo>
                  <a:pt x="6912864" y="0"/>
                </a:lnTo>
                <a:lnTo>
                  <a:pt x="69128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156162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4A98CE"/>
                </a:solidFill>
                <a:latin typeface="Wedges"/>
                <a:ea typeface="Wedges"/>
                <a:cs typeface="Wedges"/>
                <a:sym typeface="Wedges"/>
              </a:rPr>
              <a:t>LETTER 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212253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Imagine a world full of things that start with the letter I. Can you share some examples?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427035"/>
            <a:ext cx="8115300" cy="7831265"/>
          </a:xfrm>
          <a:custGeom>
            <a:avLst/>
            <a:gdLst/>
            <a:ahLst/>
            <a:cxnLst/>
            <a:rect r="r" b="b" t="t" l="l"/>
            <a:pathLst>
              <a:path h="7831265" w="8115300">
                <a:moveTo>
                  <a:pt x="0" y="0"/>
                </a:moveTo>
                <a:lnTo>
                  <a:pt x="8115300" y="0"/>
                </a:lnTo>
                <a:lnTo>
                  <a:pt x="8115300" y="7831265"/>
                </a:lnTo>
                <a:lnTo>
                  <a:pt x="0" y="78312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1703724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F7604"/>
                </a:solidFill>
                <a:latin typeface="Wedges"/>
                <a:ea typeface="Wedges"/>
                <a:cs typeface="Wedges"/>
                <a:sym typeface="Wedges"/>
              </a:rPr>
              <a:t>LETTER J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3759816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Get your thinking caps on! We're on a quest to discover words that begin with the letter J. Any ideas?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1508188"/>
            <a:ext cx="8115300" cy="7750112"/>
          </a:xfrm>
          <a:custGeom>
            <a:avLst/>
            <a:gdLst/>
            <a:ahLst/>
            <a:cxnLst/>
            <a:rect r="r" b="b" t="t" l="l"/>
            <a:pathLst>
              <a:path h="7750112" w="8115300">
                <a:moveTo>
                  <a:pt x="0" y="0"/>
                </a:moveTo>
                <a:lnTo>
                  <a:pt x="8115300" y="0"/>
                </a:lnTo>
                <a:lnTo>
                  <a:pt x="8115300" y="7750112"/>
                </a:lnTo>
                <a:lnTo>
                  <a:pt x="0" y="77501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24002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B3B7F"/>
                </a:solidFill>
                <a:latin typeface="Wedges"/>
                <a:ea typeface="Wedges"/>
                <a:cs typeface="Wedges"/>
                <a:sym typeface="Wedges"/>
              </a:rPr>
              <a:t>LETTER K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318644"/>
            <a:ext cx="8115300" cy="551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Calling all word detectives! Your mission, if you choose to accept it, is to uncover words that start with the letter K. Who's up for the challenge?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95736" y="1028700"/>
            <a:ext cx="7632954" cy="8229600"/>
          </a:xfrm>
          <a:custGeom>
            <a:avLst/>
            <a:gdLst/>
            <a:ahLst/>
            <a:cxnLst/>
            <a:rect r="r" b="b" t="t" l="l"/>
            <a:pathLst>
              <a:path h="8229600" w="7632954">
                <a:moveTo>
                  <a:pt x="0" y="0"/>
                </a:moveTo>
                <a:lnTo>
                  <a:pt x="7632954" y="0"/>
                </a:lnTo>
                <a:lnTo>
                  <a:pt x="7632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144896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048F92"/>
                </a:solidFill>
                <a:latin typeface="Wedges"/>
                <a:ea typeface="Wedges"/>
                <a:cs typeface="Wedges"/>
                <a:sym typeface="Wedges"/>
              </a:rPr>
              <a:t>LETTER 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223519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Let's play a guessing game! I'm thinking of a word that starts with the letter L. Can you guess what it is?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122661"/>
            <a:ext cx="8115300" cy="8135639"/>
          </a:xfrm>
          <a:custGeom>
            <a:avLst/>
            <a:gdLst/>
            <a:ahLst/>
            <a:cxnLst/>
            <a:rect r="r" b="b" t="t" l="l"/>
            <a:pathLst>
              <a:path h="8135639" w="8115300">
                <a:moveTo>
                  <a:pt x="0" y="0"/>
                </a:moveTo>
                <a:lnTo>
                  <a:pt x="8115300" y="0"/>
                </a:lnTo>
                <a:lnTo>
                  <a:pt x="8115300" y="8135639"/>
                </a:lnTo>
                <a:lnTo>
                  <a:pt x="0" y="81356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27145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D6677C"/>
                </a:solidFill>
                <a:latin typeface="Wedges"/>
                <a:ea typeface="Wedges"/>
                <a:cs typeface="Wedges"/>
                <a:sym typeface="Wedges"/>
              </a:rPr>
              <a:t>LETTER 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385661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Let's dive into the letter M! Who can come up with some words that start with this amazing letter?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83564" y="1028700"/>
            <a:ext cx="5997321" cy="8229600"/>
          </a:xfrm>
          <a:custGeom>
            <a:avLst/>
            <a:gdLst/>
            <a:ahLst/>
            <a:cxnLst/>
            <a:rect r="r" b="b" t="t" l="l"/>
            <a:pathLst>
              <a:path h="8229600" w="5997321">
                <a:moveTo>
                  <a:pt x="0" y="0"/>
                </a:moveTo>
                <a:lnTo>
                  <a:pt x="5997321" y="0"/>
                </a:lnTo>
                <a:lnTo>
                  <a:pt x="599732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446189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4A98CE"/>
                </a:solidFill>
                <a:latin typeface="Wedges"/>
                <a:ea typeface="Wedges"/>
                <a:cs typeface="Wedges"/>
                <a:sym typeface="Wedges"/>
              </a:rPr>
              <a:t>LETTER 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385661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Do you have a word radar? We're searching for words that start with the letter N. Can you detect any?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47508" y="1028700"/>
            <a:ext cx="6028182" cy="8229600"/>
          </a:xfrm>
          <a:custGeom>
            <a:avLst/>
            <a:gdLst/>
            <a:ahLst/>
            <a:cxnLst/>
            <a:rect r="r" b="b" t="t" l="l"/>
            <a:pathLst>
              <a:path h="8229600" w="6028182">
                <a:moveTo>
                  <a:pt x="0" y="0"/>
                </a:moveTo>
                <a:lnTo>
                  <a:pt x="6028182" y="0"/>
                </a:lnTo>
                <a:lnTo>
                  <a:pt x="60281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6041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F75B3F"/>
                </a:solidFill>
                <a:latin typeface="Wedges"/>
                <a:ea typeface="Wedges"/>
                <a:cs typeface="Wedges"/>
                <a:sym typeface="Wedges"/>
              </a:rPr>
              <a:t>LETTER 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03129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Get your word engines revved up! We're on a quest to gather words that begin with the letter O. Ready, set, brainstorm!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19101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0"/>
                </a:lnTo>
                <a:lnTo>
                  <a:pt x="0" y="1675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1335738"/>
            <a:ext cx="8115300" cy="7922562"/>
          </a:xfrm>
          <a:custGeom>
            <a:avLst/>
            <a:gdLst/>
            <a:ahLst/>
            <a:cxnLst/>
            <a:rect r="r" b="b" t="t" l="l"/>
            <a:pathLst>
              <a:path h="7922562" w="8115300">
                <a:moveTo>
                  <a:pt x="0" y="0"/>
                </a:moveTo>
                <a:lnTo>
                  <a:pt x="8115300" y="0"/>
                </a:lnTo>
                <a:lnTo>
                  <a:pt x="8115300" y="7922562"/>
                </a:lnTo>
                <a:lnTo>
                  <a:pt x="0" y="7922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6041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B3B7F"/>
                </a:solidFill>
                <a:latin typeface="Wedges"/>
                <a:ea typeface="Wedges"/>
                <a:cs typeface="Wedges"/>
                <a:sym typeface="Wedges"/>
              </a:rPr>
              <a:t>LETTER P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03129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Calling all creative minds! We need your help to invent words that start with the letter P. Let your imagination run wild!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19101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0"/>
                </a:lnTo>
                <a:lnTo>
                  <a:pt x="0" y="1675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" y="1028700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21447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4A98CE"/>
                </a:solidFill>
                <a:latin typeface="Wedges"/>
                <a:ea typeface="Wedges"/>
                <a:cs typeface="Wedges"/>
                <a:sym typeface="Wedges"/>
              </a:rPr>
              <a:t>LETTER Q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153944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Quick! We need your help to think of words that start with the letter Q. Time is ticking. Can you do it?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9722" y="1028700"/>
            <a:ext cx="7715250" cy="8229600"/>
          </a:xfrm>
          <a:custGeom>
            <a:avLst/>
            <a:gdLst/>
            <a:ahLst/>
            <a:cxnLst/>
            <a:rect r="r" b="b" t="t" l="l"/>
            <a:pathLst>
              <a:path h="8229600" w="7715250">
                <a:moveTo>
                  <a:pt x="0" y="0"/>
                </a:moveTo>
                <a:lnTo>
                  <a:pt x="7715250" y="0"/>
                </a:lnTo>
                <a:lnTo>
                  <a:pt x="771525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1762034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F7604"/>
                </a:solidFill>
                <a:latin typeface="Wedges"/>
                <a:ea typeface="Wedges"/>
                <a:cs typeface="Wedges"/>
                <a:sym typeface="Wedges"/>
              </a:rPr>
              <a:t>LETTER 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3701506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Are you ready to embark on a word hunt? Let's search for words that start with the letter R. Who will find the most?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81399" y="1469026"/>
            <a:ext cx="7877901" cy="7789274"/>
          </a:xfrm>
          <a:custGeom>
            <a:avLst/>
            <a:gdLst/>
            <a:ahLst/>
            <a:cxnLst/>
            <a:rect r="r" b="b" t="t" l="l"/>
            <a:pathLst>
              <a:path h="7789274" w="7877901">
                <a:moveTo>
                  <a:pt x="0" y="0"/>
                </a:moveTo>
                <a:lnTo>
                  <a:pt x="7877901" y="0"/>
                </a:lnTo>
                <a:lnTo>
                  <a:pt x="7877901" y="7789274"/>
                </a:lnTo>
                <a:lnTo>
                  <a:pt x="0" y="7789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6041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AA7050"/>
                </a:solidFill>
                <a:latin typeface="Wedges"/>
                <a:ea typeface="Wedges"/>
                <a:cs typeface="Wedges"/>
                <a:sym typeface="Wedges"/>
              </a:rPr>
              <a:t>LETTER 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03129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Listen closely! I'm going to say a letter, and your job is to shout out as many words as you can that start with it. Ready? S!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04675" y="1028700"/>
            <a:ext cx="6052185" cy="8229600"/>
          </a:xfrm>
          <a:custGeom>
            <a:avLst/>
            <a:gdLst/>
            <a:ahLst/>
            <a:cxnLst/>
            <a:rect r="r" b="b" t="t" l="l"/>
            <a:pathLst>
              <a:path h="8229600" w="6052185">
                <a:moveTo>
                  <a:pt x="0" y="0"/>
                </a:moveTo>
                <a:lnTo>
                  <a:pt x="6052185" y="0"/>
                </a:lnTo>
                <a:lnTo>
                  <a:pt x="60521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21447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B3B7F"/>
                </a:solidFill>
                <a:latin typeface="Wedges"/>
                <a:ea typeface="Wedges"/>
                <a:cs typeface="Wedges"/>
                <a:sym typeface="Wedges"/>
              </a:rPr>
              <a:t>LETTER 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153944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Let's put our thinking caps on and come up with words that begin with the letter T. Who has an idea?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0279" y="1498370"/>
            <a:ext cx="7989632" cy="7759930"/>
          </a:xfrm>
          <a:custGeom>
            <a:avLst/>
            <a:gdLst/>
            <a:ahLst/>
            <a:cxnLst/>
            <a:rect r="r" b="b" t="t" l="l"/>
            <a:pathLst>
              <a:path h="7759930" w="7989632">
                <a:moveTo>
                  <a:pt x="0" y="0"/>
                </a:moveTo>
                <a:lnTo>
                  <a:pt x="7989632" y="0"/>
                </a:lnTo>
                <a:lnTo>
                  <a:pt x="7989632" y="7759930"/>
                </a:lnTo>
                <a:lnTo>
                  <a:pt x="0" y="7759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1762034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4A98CE"/>
                </a:solidFill>
                <a:latin typeface="Wedges"/>
                <a:ea typeface="Wedges"/>
                <a:cs typeface="Wedges"/>
                <a:sym typeface="Wedges"/>
              </a:rPr>
              <a:t>LETTER 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3701506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Let's play the U-word game! Who can come up with the most amazing words that start with this tricky letter?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97932" y="1835073"/>
            <a:ext cx="8057777" cy="7423227"/>
          </a:xfrm>
          <a:custGeom>
            <a:avLst/>
            <a:gdLst/>
            <a:ahLst/>
            <a:cxnLst/>
            <a:rect r="r" b="b" t="t" l="l"/>
            <a:pathLst>
              <a:path h="7423227" w="8057777">
                <a:moveTo>
                  <a:pt x="0" y="0"/>
                </a:moveTo>
                <a:lnTo>
                  <a:pt x="8057777" y="0"/>
                </a:lnTo>
                <a:lnTo>
                  <a:pt x="8057777" y="7423227"/>
                </a:lnTo>
                <a:lnTo>
                  <a:pt x="0" y="74232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6041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048F92"/>
                </a:solidFill>
                <a:latin typeface="Wedges"/>
                <a:ea typeface="Wedges"/>
                <a:cs typeface="Wedges"/>
                <a:sym typeface="Wedges"/>
              </a:rPr>
              <a:t>LETTER V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03129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Attention, young linguists! Our task is to explore the letter V and uncover its magical words. Who's up for the challenge?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2186746"/>
            <a:ext cx="8257415" cy="6306600"/>
          </a:xfrm>
          <a:custGeom>
            <a:avLst/>
            <a:gdLst/>
            <a:ahLst/>
            <a:cxnLst/>
            <a:rect r="r" b="b" t="t" l="l"/>
            <a:pathLst>
              <a:path h="6306600" w="8257415">
                <a:moveTo>
                  <a:pt x="0" y="0"/>
                </a:moveTo>
                <a:lnTo>
                  <a:pt x="8257415" y="0"/>
                </a:lnTo>
                <a:lnTo>
                  <a:pt x="8257415" y="6306600"/>
                </a:lnTo>
                <a:lnTo>
                  <a:pt x="0" y="630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212849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F75B3F"/>
                </a:solidFill>
                <a:latin typeface="Wedges"/>
                <a:ea typeface="Wedges"/>
                <a:cs typeface="Wedges"/>
                <a:sym typeface="Wedges"/>
              </a:rPr>
              <a:t>LETTER W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155566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It's time to brainstorm! What are some objects that start with the letter W?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6159" y="1415787"/>
            <a:ext cx="7779575" cy="7455426"/>
          </a:xfrm>
          <a:custGeom>
            <a:avLst/>
            <a:gdLst/>
            <a:ahLst/>
            <a:cxnLst/>
            <a:rect r="r" b="b" t="t" l="l"/>
            <a:pathLst>
              <a:path h="7455426" w="7779575">
                <a:moveTo>
                  <a:pt x="0" y="0"/>
                </a:moveTo>
                <a:lnTo>
                  <a:pt x="7779575" y="0"/>
                </a:lnTo>
                <a:lnTo>
                  <a:pt x="7779575" y="7455426"/>
                </a:lnTo>
                <a:lnTo>
                  <a:pt x="0" y="74554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221447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00A3A6"/>
                </a:solidFill>
                <a:latin typeface="Wedges"/>
                <a:ea typeface="Wedges"/>
                <a:cs typeface="Wedges"/>
                <a:sym typeface="Wedges"/>
              </a:rPr>
              <a:t>LETTER X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153944"/>
            <a:ext cx="8115300" cy="3709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Are you ready for a challenge? See if you can think of words that start with the letter X!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30266" y="1028700"/>
            <a:ext cx="6645402" cy="8229600"/>
          </a:xfrm>
          <a:custGeom>
            <a:avLst/>
            <a:gdLst/>
            <a:ahLst/>
            <a:cxnLst/>
            <a:rect r="r" b="b" t="t" l="l"/>
            <a:pathLst>
              <a:path h="8229600" w="6645402">
                <a:moveTo>
                  <a:pt x="0" y="0"/>
                </a:moveTo>
                <a:lnTo>
                  <a:pt x="6645402" y="0"/>
                </a:lnTo>
                <a:lnTo>
                  <a:pt x="664540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6041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8F7604"/>
                </a:solidFill>
                <a:latin typeface="Wedges"/>
                <a:ea typeface="Wedges"/>
                <a:cs typeface="Wedges"/>
                <a:sym typeface="Wedges"/>
              </a:rPr>
              <a:t>LETTER 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03129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Challenge time! Can you brainstorm words that start with the letter Y? Let's see how many you can come up with!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18925" y="1028700"/>
            <a:ext cx="6796278" cy="8229600"/>
          </a:xfrm>
          <a:custGeom>
            <a:avLst/>
            <a:gdLst/>
            <a:ahLst/>
            <a:cxnLst/>
            <a:rect r="r" b="b" t="t" l="l"/>
            <a:pathLst>
              <a:path h="8229600" w="6796278">
                <a:moveTo>
                  <a:pt x="0" y="0"/>
                </a:moveTo>
                <a:lnTo>
                  <a:pt x="6796278" y="0"/>
                </a:lnTo>
                <a:lnTo>
                  <a:pt x="679627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60411"/>
            <a:ext cx="81153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D6677C"/>
                </a:solidFill>
                <a:latin typeface="Wedges"/>
                <a:ea typeface="Wedges"/>
                <a:cs typeface="Wedges"/>
                <a:sym typeface="Wedges"/>
              </a:rPr>
              <a:t>LETTER Z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03129"/>
            <a:ext cx="8115300" cy="461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100">
                <a:solidFill>
                  <a:srgbClr val="236F84"/>
                </a:solidFill>
                <a:latin typeface="Jua"/>
                <a:ea typeface="Jua"/>
                <a:cs typeface="Jua"/>
                <a:sym typeface="Jua"/>
              </a:rPr>
              <a:t>Imagine you're in a magical land of words, and the door to that land opens with the letter Z. What words can you find?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1" t="-23305" r="-14326" b="-4546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46195">
            <a:off x="-3413173" y="8091216"/>
            <a:ext cx="25114346" cy="5901871"/>
          </a:xfrm>
          <a:custGeom>
            <a:avLst/>
            <a:gdLst/>
            <a:ahLst/>
            <a:cxnLst/>
            <a:rect r="r" b="b" t="t" l="l"/>
            <a:pathLst>
              <a:path h="5901871" w="25114346">
                <a:moveTo>
                  <a:pt x="0" y="0"/>
                </a:moveTo>
                <a:lnTo>
                  <a:pt x="25114346" y="0"/>
                </a:lnTo>
                <a:lnTo>
                  <a:pt x="25114346" y="5901872"/>
                </a:lnTo>
                <a:lnTo>
                  <a:pt x="0" y="5901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3690" y="6117135"/>
            <a:ext cx="3192654" cy="3628015"/>
          </a:xfrm>
          <a:custGeom>
            <a:avLst/>
            <a:gdLst/>
            <a:ahLst/>
            <a:cxnLst/>
            <a:rect r="r" b="b" t="t" l="l"/>
            <a:pathLst>
              <a:path h="3628015" w="3192654">
                <a:moveTo>
                  <a:pt x="0" y="0"/>
                </a:moveTo>
                <a:lnTo>
                  <a:pt x="3192654" y="0"/>
                </a:lnTo>
                <a:lnTo>
                  <a:pt x="3192654" y="3628015"/>
                </a:lnTo>
                <a:lnTo>
                  <a:pt x="0" y="3628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54266" y="6117135"/>
            <a:ext cx="3021834" cy="3628015"/>
          </a:xfrm>
          <a:custGeom>
            <a:avLst/>
            <a:gdLst/>
            <a:ahLst/>
            <a:cxnLst/>
            <a:rect r="r" b="b" t="t" l="l"/>
            <a:pathLst>
              <a:path h="3628015" w="3021834">
                <a:moveTo>
                  <a:pt x="0" y="0"/>
                </a:moveTo>
                <a:lnTo>
                  <a:pt x="3021834" y="0"/>
                </a:lnTo>
                <a:lnTo>
                  <a:pt x="3021834" y="3628015"/>
                </a:lnTo>
                <a:lnTo>
                  <a:pt x="0" y="36280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34022" y="6052387"/>
            <a:ext cx="2912071" cy="3757511"/>
          </a:xfrm>
          <a:custGeom>
            <a:avLst/>
            <a:gdLst/>
            <a:ahLst/>
            <a:cxnLst/>
            <a:rect r="r" b="b" t="t" l="l"/>
            <a:pathLst>
              <a:path h="3757511" w="2912071">
                <a:moveTo>
                  <a:pt x="0" y="0"/>
                </a:moveTo>
                <a:lnTo>
                  <a:pt x="2912071" y="0"/>
                </a:lnTo>
                <a:lnTo>
                  <a:pt x="2912071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04015" y="6052387"/>
            <a:ext cx="3345750" cy="3757511"/>
          </a:xfrm>
          <a:custGeom>
            <a:avLst/>
            <a:gdLst/>
            <a:ahLst/>
            <a:cxnLst/>
            <a:rect r="r" b="b" t="t" l="l"/>
            <a:pathLst>
              <a:path h="3757511" w="3345750">
                <a:moveTo>
                  <a:pt x="0" y="0"/>
                </a:moveTo>
                <a:lnTo>
                  <a:pt x="3345751" y="0"/>
                </a:lnTo>
                <a:lnTo>
                  <a:pt x="3345751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107688" y="6052387"/>
            <a:ext cx="3151612" cy="3757511"/>
          </a:xfrm>
          <a:custGeom>
            <a:avLst/>
            <a:gdLst/>
            <a:ahLst/>
            <a:cxnLst/>
            <a:rect r="r" b="b" t="t" l="l"/>
            <a:pathLst>
              <a:path h="3757511" w="3151612">
                <a:moveTo>
                  <a:pt x="0" y="0"/>
                </a:moveTo>
                <a:lnTo>
                  <a:pt x="3151612" y="0"/>
                </a:lnTo>
                <a:lnTo>
                  <a:pt x="3151612" y="3757511"/>
                </a:lnTo>
                <a:lnTo>
                  <a:pt x="0" y="3757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331971"/>
            <a:ext cx="16230600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50"/>
              </a:lnSpc>
            </a:pPr>
            <a:r>
              <a:rPr lang="en-US" sz="10964" spc="734">
                <a:solidFill>
                  <a:srgbClr val="236F84"/>
                </a:solidFill>
                <a:latin typeface="Wedges"/>
                <a:ea typeface="Wedges"/>
                <a:cs typeface="Wedges"/>
                <a:sym typeface="Wedges"/>
              </a:rPr>
              <a:t>WELL DONE!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752283" y="-11940"/>
            <a:ext cx="4535717" cy="1675380"/>
          </a:xfrm>
          <a:custGeom>
            <a:avLst/>
            <a:gdLst/>
            <a:ahLst/>
            <a:cxnLst/>
            <a:rect r="r" b="b" t="t" l="l"/>
            <a:pathLst>
              <a:path h="1675380" w="4535717">
                <a:moveTo>
                  <a:pt x="0" y="0"/>
                </a:moveTo>
                <a:lnTo>
                  <a:pt x="4535717" y="0"/>
                </a:lnTo>
                <a:lnTo>
                  <a:pt x="4535717" y="1675381"/>
                </a:lnTo>
                <a:lnTo>
                  <a:pt x="0" y="1675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DAGfei7nuD4</dc:identifier>
  <dcterms:modified xsi:type="dcterms:W3CDTF">2011-08-01T06:04:30Z</dcterms:modified>
  <cp:revision>1</cp:revision>
  <dc:title>KVS Exam Teaching Video</dc:title>
</cp:coreProperties>
</file>